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7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69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21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372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8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27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98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57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50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364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72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8B2F1-4DED-462F-8203-6B8657ACE9A4}" type="datetimeFigureOut">
              <a:rPr lang="en-US" smtClean="0"/>
              <a:t>1/6/2017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C9EDB-D2F5-49AF-BDE3-87D1BB0BE5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837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457200" y="609600"/>
            <a:ext cx="793890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Project Name: &lt;Smart Hotel Butler&gt;</a:t>
            </a:r>
          </a:p>
          <a:p>
            <a:r>
              <a:rPr lang="en-US" dirty="0" smtClean="0"/>
              <a:t>Team Members and Roles: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&lt;John Smith, 3</a:t>
            </a:r>
            <a:r>
              <a:rPr lang="en-US" baseline="30000" dirty="0" smtClean="0"/>
              <a:t>rd</a:t>
            </a:r>
            <a:r>
              <a:rPr lang="en-US" dirty="0" smtClean="0"/>
              <a:t> Year PhD student, New World University: NLP software design&gt;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&lt;Dr. Jane Doe, Great Company: Business idea development&gt;</a:t>
            </a:r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109195" y="3048"/>
            <a:ext cx="29239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Team Introduction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88242" y="3505200"/>
            <a:ext cx="57760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NB: Feel free to add photos e.g. of prototype, members, 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77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2819400" y="3048"/>
            <a:ext cx="31633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Problem Statement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1219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Imagine you are the customer and tell your story.  Explain why large number of customers have the same pain.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" y="24384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NB: Feel free to add image(s) – a photo is worth a 1000 words…  Feel free to underscore with a storyboard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84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881329" y="3048"/>
            <a:ext cx="14253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Solution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990600"/>
            <a:ext cx="74392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Explain what you (will) sell to your customers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What’s your value proposition (i.e. why would customers care) and how do you justify it (e.g. any data, references, etc?)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is this a consumer robot?</a:t>
            </a:r>
          </a:p>
        </p:txBody>
      </p:sp>
    </p:spTree>
    <p:extLst>
      <p:ext uri="{BB962C8B-B14F-4D97-AF65-F5344CB8AC3E}">
        <p14:creationId xmlns:p14="http://schemas.microsoft.com/office/powerpoint/2010/main" val="40556773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881329" y="3048"/>
            <a:ext cx="10759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Demo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143000"/>
            <a:ext cx="82541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Show your prototype (even if you only have a sketch)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Walkthrough your mock screens (esp. if it’s a user interface)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Demo product/service (if your allotted time does not permit a live demo, use video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03394" y="2606564"/>
            <a:ext cx="86630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NB: If you don’t have a demonstrable prototype, substitute e.g. videos, photos, graphs, 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77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048000" y="0"/>
            <a:ext cx="25186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Business Model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143000"/>
            <a:ext cx="357764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Show/Explain how you make money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Revenue per customer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Pricing model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27308" y="2484462"/>
            <a:ext cx="8415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NB: Perhaps you might know of similar product/services (e.g. Echo, Amazon Prime Air) and/or a company’s business model (e.g. Apple Store’s pay-per-app).  Cite these to help justify your answers above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37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3048000" y="0"/>
            <a:ext cx="23689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Execution Plan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990600"/>
            <a:ext cx="47555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Marketing Strategy: How to reach customers?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Finance Projection: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What are costs and burn rate?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When do you make profits?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How big can you grow?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Plan and Timelines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677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328315" y="6434877"/>
            <a:ext cx="6669261" cy="347306"/>
            <a:chOff x="1356360" y="6513373"/>
            <a:chExt cx="6669261" cy="347306"/>
          </a:xfrm>
        </p:grpSpPr>
        <p:sp>
          <p:nvSpPr>
            <p:cNvPr id="4" name="TextBox 3"/>
            <p:cNvSpPr txBox="1"/>
            <p:nvPr/>
          </p:nvSpPr>
          <p:spPr>
            <a:xfrm>
              <a:off x="2133600" y="6581001"/>
              <a:ext cx="50586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/>
                <a:t>2017 IEEE RAS Winter School on Consumer </a:t>
              </a:r>
              <a:r>
                <a:rPr lang="en-US" sz="1200" b="1" dirty="0" smtClean="0"/>
                <a:t>Robotics (Las Vegas, USA Jan 4-7)</a:t>
              </a:r>
              <a:endParaRPr lang="en-US" sz="12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56360" y="6513373"/>
              <a:ext cx="762000" cy="3473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6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92292" y="6513373"/>
              <a:ext cx="833329" cy="3240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2514600" y="0"/>
            <a:ext cx="38715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</a:rPr>
              <a:t>Summary and Thank You</a:t>
            </a:r>
            <a:endParaRPr lang="en-US" sz="2800" b="1" dirty="0">
              <a:solidFill>
                <a:srgbClr val="0070C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33400" y="1295400"/>
            <a:ext cx="520142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Particular Winter School talks and workshops used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Information and/or inspiration from 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Non-Workshop tools (e.g. OpenCV) used (if any)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 acknowledgements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537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442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Drexel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Oh</dc:creator>
  <cp:lastModifiedBy>Paul Oh</cp:lastModifiedBy>
  <cp:revision>4</cp:revision>
  <dcterms:created xsi:type="dcterms:W3CDTF">2017-01-06T19:57:57Z</dcterms:created>
  <dcterms:modified xsi:type="dcterms:W3CDTF">2017-01-06T20:29:06Z</dcterms:modified>
</cp:coreProperties>
</file>